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9E7"/>
    <a:srgbClr val="FBF3D1"/>
    <a:srgbClr val="A28C0A"/>
    <a:srgbClr val="C9AE0D"/>
    <a:srgbClr val="E3C50F"/>
    <a:srgbClr val="D4350A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50" y="5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0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4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39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0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1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7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4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664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89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43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6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67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6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0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3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0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F02-B8BD-42B7-BBFA-59ECEF7CC238}" type="datetimeFigureOut">
              <a:rPr lang="ko-KR" altLang="en-US" smtClean="0"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A821-EED2-4646-B066-0DCE46D0305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4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785365" y="7452320"/>
            <a:ext cx="5472608" cy="792088"/>
          </a:xfrm>
          <a:prstGeom prst="rect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400" b="1" dirty="0" smtClean="0">
                <a:solidFill>
                  <a:srgbClr val="A28C0A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Gold Snail </a:t>
            </a:r>
            <a:r>
              <a:rPr lang="en-US" altLang="ko-KR" sz="2400" b="1" dirty="0" smtClean="0">
                <a:solidFill>
                  <a:srgbClr val="A28C0A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Bar</a:t>
            </a:r>
            <a:endParaRPr lang="en-US" altLang="ko-KR" sz="2400" b="1" dirty="0" smtClean="0">
              <a:solidFill>
                <a:srgbClr val="A28C0A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08748"/>
              </p:ext>
            </p:extLst>
          </p:nvPr>
        </p:nvGraphicFramePr>
        <p:xfrm>
          <a:off x="116632" y="882966"/>
          <a:ext cx="5472608" cy="330441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8152"/>
                <a:gridCol w="4104456"/>
              </a:tblGrid>
              <a:tr h="5088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Product Name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Gold Snail Bar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52157"/>
                      </a:srgbClr>
                    </a:solidFill>
                  </a:tcPr>
                </a:tc>
              </a:tr>
              <a:tr h="1812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Concept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10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10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Feel the 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Spa-quality, Luxurious Pamper 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everyday in your own bathroom .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Cleansing bar with 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24K Gold, Concentrated snail mucin filtrate, Golden olive oil and natural plant enzyme</a:t>
                      </a: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Packaging design inspired by the real gold.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Perfect for a small gift. </a:t>
                      </a:r>
                    </a:p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Age over 35 who are concerned about dehydration and  aging.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47059"/>
                      </a:srgbClr>
                    </a:solidFill>
                  </a:tcPr>
                </a:tc>
              </a:tr>
              <a:tr h="4074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Korean Retail Selling Price (KRSP) : 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ea typeface="바탕"/>
                          <a:cs typeface="Arial" pitchFamily="34" charset="0"/>
                        </a:rPr>
                        <a:t>₩ 6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,000 / 160 g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Profile of Gold Snail Bar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88079"/>
              </p:ext>
            </p:extLst>
          </p:nvPr>
        </p:nvGraphicFramePr>
        <p:xfrm>
          <a:off x="135734" y="4499992"/>
          <a:ext cx="6624736" cy="424847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8152"/>
                <a:gridCol w="5256584"/>
              </a:tblGrid>
              <a:tr h="3600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Ingredients &amp; Features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D1">
                        <a:alpha val="52157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How To Use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50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Use for daily cleansing.  Rub the bar with your wet hands to produce the lather, then wash off with lukewarm water.</a:t>
                      </a:r>
                      <a:endParaRPr lang="ko-KR" altLang="ko-KR" sz="1000" b="0" kern="100" dirty="0" smtClean="0">
                        <a:effectLst/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1573847" y="1510418"/>
            <a:ext cx="3744416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altLang="ko-KR" sz="1100" b="1" dirty="0">
                <a:solidFill>
                  <a:srgbClr val="C9AE0D"/>
                </a:solidFill>
                <a:effectLst>
                  <a:glow rad="101600">
                    <a:srgbClr val="FBF3D1">
                      <a:alpha val="60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Luxurious Cleansing soap bar </a:t>
            </a: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97" y="2683166"/>
            <a:ext cx="62937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90" y="2683166"/>
            <a:ext cx="1070901" cy="80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0" t="28549" r="74384" b="43605"/>
          <a:stretch/>
        </p:blipFill>
        <p:spPr bwMode="auto">
          <a:xfrm>
            <a:off x="5733254" y="718861"/>
            <a:ext cx="1028021" cy="196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8" t="20648" r="37031" b="41204"/>
          <a:stretch/>
        </p:blipFill>
        <p:spPr bwMode="auto">
          <a:xfrm>
            <a:off x="5747690" y="3498647"/>
            <a:ext cx="1005909" cy="71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r="1"/>
          <a:stretch/>
        </p:blipFill>
        <p:spPr bwMode="auto">
          <a:xfrm>
            <a:off x="1745261" y="4897697"/>
            <a:ext cx="880427" cy="81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59" y="4896837"/>
            <a:ext cx="917307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720393" y="4593138"/>
            <a:ext cx="880428" cy="257369"/>
          </a:xfrm>
          <a:prstGeom prst="rect">
            <a:avLst/>
          </a:prstGeom>
          <a:noFill/>
          <a:ln w="12700">
            <a:solidFill>
              <a:srgbClr val="A28C0A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24K Gold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351806" y="4931219"/>
            <a:ext cx="1395884" cy="785450"/>
            <a:chOff x="4075720" y="4638621"/>
            <a:chExt cx="1381448" cy="666825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5720" y="4638623"/>
              <a:ext cx="694777" cy="635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497" y="4638621"/>
              <a:ext cx="686671" cy="666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5" name="TextBox 34"/>
          <p:cNvSpPr txBox="1"/>
          <p:nvPr/>
        </p:nvSpPr>
        <p:spPr>
          <a:xfrm>
            <a:off x="3068959" y="4571266"/>
            <a:ext cx="880428" cy="240378"/>
          </a:xfrm>
          <a:prstGeom prst="rect">
            <a:avLst/>
          </a:prstGeom>
          <a:noFill/>
          <a:ln w="12700">
            <a:solidFill>
              <a:srgbClr val="A28C0A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Snail Mucin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24717" y="4593138"/>
            <a:ext cx="1258252" cy="240378"/>
          </a:xfrm>
          <a:prstGeom prst="rect">
            <a:avLst/>
          </a:prstGeom>
          <a:noFill/>
          <a:ln w="12700">
            <a:solidFill>
              <a:srgbClr val="A28C0A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Golden Olive Oil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73847" y="5716669"/>
            <a:ext cx="1279089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900" dirty="0" smtClean="0">
                <a:latin typeface="Arial" pitchFamily="34" charset="0"/>
                <a:cs typeface="Arial" pitchFamily="34" charset="0"/>
              </a:rPr>
              <a:t>99.9% pure gold</a:t>
            </a:r>
          </a:p>
          <a:p>
            <a:pPr>
              <a:lnSpc>
                <a:spcPct val="110000"/>
              </a:lnSpc>
            </a:pPr>
            <a:r>
              <a:rPr lang="en-US" altLang="ko-KR" sz="900" dirty="0" smtClean="0">
                <a:latin typeface="Arial" pitchFamily="34" charset="0"/>
                <a:ea typeface="바탕"/>
                <a:cs typeface="Arial" pitchFamily="34" charset="0"/>
              </a:rPr>
              <a:t>⇒ Increase skin’s own immunity, Stimulates circulation, Increase skin elasticity. </a:t>
            </a:r>
            <a:endParaRPr lang="ko-KR" alt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5336" y="5716669"/>
            <a:ext cx="127908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900" dirty="0" smtClean="0">
                <a:latin typeface="Arial" pitchFamily="34" charset="0"/>
                <a:cs typeface="Arial" pitchFamily="34" charset="0"/>
              </a:rPr>
              <a:t>Snail mucin is rich in collagen elastin.  </a:t>
            </a:r>
          </a:p>
          <a:p>
            <a:pPr>
              <a:lnSpc>
                <a:spcPct val="110000"/>
              </a:lnSpc>
            </a:pPr>
            <a:r>
              <a:rPr lang="en-US" altLang="ko-KR" sz="900" dirty="0" smtClean="0">
                <a:latin typeface="Arial" pitchFamily="34" charset="0"/>
                <a:ea typeface="바탕"/>
                <a:cs typeface="Arial" pitchFamily="34" charset="0"/>
              </a:rPr>
              <a:t>⇒ Increases firmness, hydration level.</a:t>
            </a:r>
            <a:endParaRPr lang="ko-KR" alt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71975" y="5735080"/>
            <a:ext cx="197528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900" dirty="0" smtClean="0">
                <a:latin typeface="Arial" pitchFamily="34" charset="0"/>
                <a:cs typeface="Arial" pitchFamily="34" charset="0"/>
              </a:rPr>
              <a:t>Extra virgin golden olive oil is enriched with polyphenols which has many skin care benefits: Anti-inflammation, Increase of cell renewal, Skin-calming. </a:t>
            </a:r>
            <a:endParaRPr lang="ko-KR" alt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94684" y="6795753"/>
            <a:ext cx="2391582" cy="257369"/>
          </a:xfrm>
          <a:prstGeom prst="rect">
            <a:avLst/>
          </a:prstGeom>
          <a:noFill/>
          <a:ln w="12700">
            <a:solidFill>
              <a:srgbClr val="A28C0A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Natural plant enzyme (NOT synthetic)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94684" y="7092280"/>
            <a:ext cx="239158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900" dirty="0" smtClean="0">
                <a:latin typeface="Arial" pitchFamily="34" charset="0"/>
                <a:cs typeface="Arial" pitchFamily="34" charset="0"/>
              </a:rPr>
              <a:t>Gentle but very effective in forming lather which penetrates through the pores and takes away the dead skin cells and other impurities</a:t>
            </a:r>
            <a:r>
              <a:rPr lang="en-US" altLang="ko-KR" sz="900" dirty="0" smtClean="0">
                <a:latin typeface="Arial" pitchFamily="34" charset="0"/>
                <a:ea typeface="바탕"/>
                <a:cs typeface="Arial" pitchFamily="34" charset="0"/>
              </a:rPr>
              <a:t>.</a:t>
            </a:r>
            <a:endParaRPr lang="ko-KR" alt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271975" y="6723098"/>
            <a:ext cx="2253369" cy="12877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lIns="72000" tIns="36000" rIns="72000" bIns="36000" rtlCol="0" anchor="ctr">
            <a:noAutofit/>
          </a:bodyPr>
          <a:lstStyle/>
          <a:p>
            <a:pPr marL="171450" indent="-17145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Skin feels soft and comfortable right after cleansing. </a:t>
            </a:r>
          </a:p>
          <a:p>
            <a:pPr marL="171450" indent="-17145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Deeply cleansed</a:t>
            </a:r>
          </a:p>
          <a:p>
            <a:pPr marL="171450" indent="-17145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Strengthens skin’s own immunity</a:t>
            </a:r>
          </a:p>
          <a:p>
            <a:pPr marL="171450" indent="-171450"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Helps with skin’s firmness </a:t>
            </a:r>
            <a:endParaRPr lang="ko-KR" alt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959394" y="6618862"/>
            <a:ext cx="8785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RESULT </a:t>
            </a:r>
            <a:endParaRPr lang="ko-KR" alt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6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lnSpc>
            <a:spcPct val="150000"/>
          </a:lnSpc>
          <a:defRPr sz="1000" dirty="0">
            <a:solidFill>
              <a:prstClr val="black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1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242</Words>
  <Application>Microsoft Office PowerPoint</Application>
  <PresentationFormat>화면 슬라이드 쇼(4:3)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seoha</cp:lastModifiedBy>
  <cp:revision>31</cp:revision>
  <dcterms:created xsi:type="dcterms:W3CDTF">2014-04-04T22:40:41Z</dcterms:created>
  <dcterms:modified xsi:type="dcterms:W3CDTF">2014-04-09T23:17:07Z</dcterms:modified>
</cp:coreProperties>
</file>